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-710" y="-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50050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de79471a7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9de79471a7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de79471a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9de79471a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de79471a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9de79471a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de79471a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9de79471a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de79471a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9de79471a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de79471a7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9de79471a7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de79471a7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9de79471a7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e79471a7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9de79471a7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de79471a7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9de79471a7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de79471a7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9de79471a7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e79471a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9de79471a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de79471a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9de79471a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e034d70d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9e034d70d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e034d70d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9e034d70d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de79471a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9de79471a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de79471a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9de79471a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e034d70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9e034d70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21" name="Google Shape;32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33" name="Google Shape;33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de79471a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9de79471a7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de79471a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9de79471a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de79471a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9de79471a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de79471a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9de79471a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de79471a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9de79471a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de79471a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9de79471a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de79471a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9de79471a7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7.x#install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cast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udemy.com/php-with-laravel-for-beginners-become-a-master-in-laravel/?utm_source=adwords-learn&amp;utm_medium=udemyads&amp;utm_campaign=NEW-AW-PROS-TECH-ROW-DSA-EN-EURO_._ci__._sl_ENG_._vi_TECH_._sd_All_._la_EN_._&amp;utm_content=deal4584&amp;utm_term=_._ag_43090401054_._ad_205975711629_._de_c_._dm__._pl__._ti_dsa-334302743929_._li_1001462_._pd__._&amp;gclid=Cj0KCQjwlMXMBRC1ARIsAKKGuwj3062iuAyYoUNB0qd7rWzRf47J_g5ybV6GGQEXnS2BnB8VkCTobjYaAuMiEALw_wcB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_interfa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r.io/tutorials/learn-software-design-patter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MVC &amp; Laravel 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intro</a:t>
            </a: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Милена Томова</a:t>
            </a:r>
            <a:endParaRPr>
              <a:solidFill>
                <a:srgbClr val="787CB5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>
                <a:solidFill>
                  <a:srgbClr val="787CB5"/>
                </a:solidFill>
              </a:rPr>
              <a:t>Vratsa Software</a:t>
            </a:r>
            <a:endParaRPr>
              <a:solidFill>
                <a:srgbClr val="787CB5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PHP WebDevelopment 2019</a:t>
            </a:r>
            <a:endParaRPr sz="3598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Framework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Installation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Composer is a tool for </a:t>
            </a:r>
            <a:r>
              <a:rPr lang="en-US" sz="30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dependency management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 PHP. 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It allows you to declare the libraries 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your project </a:t>
            </a:r>
            <a:r>
              <a:rPr lang="en-US" sz="30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depends on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and it will manage (install/update) them for you.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 b="1">
                <a:solidFill>
                  <a:srgbClr val="787CB5"/>
                </a:solidFill>
                <a:latin typeface="Calibri"/>
                <a:ea typeface="Calibri"/>
                <a:cs typeface="Calibri"/>
                <a:sym typeface="Calibri"/>
              </a:rPr>
              <a:t>composer.json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is where all of the project libraries are listed.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Composer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focuses on convention instead of the configuration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You`ll spent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time for initial project setup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compared to other frameworks, when using Laravel default configuration. Even if you have to customize default settings, it is no problem at all.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to other PHP frameworks, Laravel requires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time for developing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project.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Convention over configuration</a:t>
            </a:r>
            <a:endParaRPr b="1"/>
          </a:p>
        </p:txBody>
      </p:sp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focuses on simplicity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documentation and Laravel community will always recommend to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 problem or task with the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simplest implementation possible.</a:t>
            </a:r>
            <a:endParaRPr sz="1800" b="1">
              <a:solidFill>
                <a:srgbClr val="9C27B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Simplicity</a:t>
            </a:r>
            <a:endParaRPr b="1"/>
          </a:p>
        </p:txBody>
      </p:sp>
      <p:sp>
        <p:nvSpPr>
          <p:cNvPr id="238" name="Google Shape;238;p2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focuses on simplicity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Taylor Otwell /the creator/ of Laravel and his followers are connected and inspired by Ruby on Rails and programming languages that use functional programming.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 strong current in the modern PHP that supports and tends to complicate and aggravate the development, supporting the JAVA like features of PHP.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Laravel tends to be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other side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it supports the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expressive, dynamic and simplified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practices and features of the programming language.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Expressive, Dynamic, Simplified</a:t>
            </a:r>
            <a:endParaRPr b="1"/>
          </a:p>
        </p:txBody>
      </p:sp>
      <p:sp>
        <p:nvSpPr>
          <p:cNvPr id="246" name="Google Shape;246;p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community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distinctive component of Laravel, contributing to his growth and success, is its constantly growing community.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Laravel has a diverse and vibrant community of people who have supported him since day one.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The Community</a:t>
            </a:r>
            <a:endParaRPr b="1"/>
          </a:p>
        </p:txBody>
      </p:sp>
      <p:sp>
        <p:nvSpPr>
          <p:cNvPr id="254" name="Google Shape;254;p3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 community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distinctive component of Laravel, contributing to his growth and success, is its constantly growing community.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Laravel has a diverse and vibrant community of people who have supported it since the day one.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The Community</a:t>
            </a:r>
            <a:endParaRPr b="1"/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1585675" y="3349700"/>
            <a:ext cx="9454500" cy="2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From the very beginning of Laravel, I’ve had this idea that all people want to feel like they are part of something. It’s a natural human instinct to want to belong and be accepted into a group of other like-minded people.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by injecting personality into a web framework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being really active with the community, that type of feeling can grow in the community.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—Taylor Otwell,Product and Support interview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Documentation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select the Laravel version before reading </a:t>
            </a: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the documentation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The Documentation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100" y="2990974"/>
            <a:ext cx="8332150" cy="24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MVC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Framework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Composer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Laravel intro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Installing laravel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Resources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Folder structure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-45066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Project assignments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514041" lvl="0" indent="0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 idx="4294967295"/>
          </p:nvPr>
        </p:nvSpPr>
        <p:spPr>
          <a:xfrm>
            <a:off x="4295400" y="2388375"/>
            <a:ext cx="3601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28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Installing Laravel</a:t>
            </a:r>
            <a:endParaRPr sz="2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3"/>
              </a:rPr>
              <a:t>Check server requirements</a:t>
            </a:r>
            <a:endParaRPr sz="2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3"/>
              </a:rPr>
              <a:t>Installing Laravel</a:t>
            </a:r>
            <a:endParaRPr sz="2300" b="1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Via Laravel Installer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	</a:t>
            </a:r>
            <a:r>
              <a:rPr lang="en-US" sz="22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composer global require laravel/installer</a:t>
            </a:r>
            <a:endParaRPr sz="22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	laravel new blog</a:t>
            </a:r>
            <a:endParaRPr sz="22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Via Composer Create-Project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composer create-project --prefer-dist laravel/laravel:</a:t>
            </a:r>
            <a:r>
              <a:rPr lang="en-US" sz="21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^7.0</a:t>
            </a: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blog</a:t>
            </a:r>
            <a:endParaRPr sz="21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1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Installing 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chemeClr val="lt1"/>
                </a:solidFill>
              </a:rPr>
              <a:t>Open Git Bash in the folder where the project will reside!</a:t>
            </a:r>
            <a:endParaRPr sz="2300" b="1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Via Laravel Installer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	</a:t>
            </a:r>
            <a:r>
              <a:rPr lang="en-US" sz="22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composer global require laravel/installer</a:t>
            </a:r>
            <a:endParaRPr sz="22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	laravel new blog</a:t>
            </a:r>
            <a:endParaRPr sz="22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Via Composer Create-Project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composer create-project --prefer-dist laravel/laravel:</a:t>
            </a:r>
            <a:r>
              <a:rPr lang="en-US" sz="21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^7.0</a:t>
            </a:r>
            <a:r>
              <a:rPr lang="en-US" sz="21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 blog</a:t>
            </a:r>
            <a:endParaRPr sz="21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1A34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1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Installing 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Access the project folder in the browser with 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200">
                <a:solidFill>
                  <a:srgbClr val="1A340C"/>
                </a:solidFill>
                <a:latin typeface="Consolas"/>
                <a:ea typeface="Consolas"/>
                <a:cs typeface="Consolas"/>
                <a:sym typeface="Consolas"/>
              </a:rPr>
              <a:t>localhost/path-to-project-folder/</a:t>
            </a:r>
            <a:r>
              <a:rPr lang="en-US" sz="2300">
                <a:solidFill>
                  <a:srgbClr val="1A340C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sz="2300">
              <a:solidFill>
                <a:srgbClr val="1A34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b="1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0" y="40400"/>
            <a:ext cx="90741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</a:rPr>
              <a:t>Installing Laravel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 idx="4294967295"/>
          </p:nvPr>
        </p:nvSpPr>
        <p:spPr>
          <a:xfrm>
            <a:off x="4345650" y="2270325"/>
            <a:ext cx="350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978675" y="1687250"/>
            <a:ext cx="10699500" cy="4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https://laracasts.com/</a:t>
            </a:r>
            <a:endParaRPr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Edwin Diaz - PHP with Laravel, Become a master in Laravel</a:t>
            </a:r>
            <a:r>
              <a:rPr lang="en-US" sz="2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/for Laravel 5.x/</a:t>
            </a:r>
            <a:endParaRPr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>
            <a:spLocks noGrp="1"/>
          </p:cNvSpPr>
          <p:nvPr>
            <p:ph type="title" idx="4294967295"/>
          </p:nvPr>
        </p:nvSpPr>
        <p:spPr>
          <a:xfrm>
            <a:off x="4345650" y="2270300"/>
            <a:ext cx="350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Folder Structure</a:t>
            </a:r>
            <a:endParaRPr sz="3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337" name="Google Shape;337;p4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MVC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software design pattern</a:t>
            </a:r>
            <a:r>
              <a:rPr lang="en-US" sz="1800" baseline="30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used for developing</a:t>
            </a:r>
            <a:r>
              <a:rPr lang="en-US" sz="18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user interfaces.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MVC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divides the related program logic into three interconnected elements -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828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Model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Controller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This is done to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separate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internal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representations of information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from the ways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information is presented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 and accepted from the user.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View Controller /MVC/</a:t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950" y="2190150"/>
            <a:ext cx="5774149" cy="31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2065410" y="7909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Model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central component of the pattern. It is the application's dynamic data structure, independent of the user interface.</a:t>
            </a:r>
            <a:r>
              <a:rPr lang="en-US" sz="1800" baseline="30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It directly manages the data, logic and rules of the application.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View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Any representation of information such as a chart, diagram or table. It is what the user sees on the screen.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Controller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Accepts input and converts it to commands for the model or view.</a:t>
            </a:r>
            <a:endParaRPr sz="1800" u="sng" baseline="30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MVC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body" idx="1"/>
          </p:nvPr>
        </p:nvSpPr>
        <p:spPr>
          <a:xfrm>
            <a:off x="2065410" y="7909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 addition to dividing the application into these components, 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model–view–controller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design defines the interactions between them.</a:t>
            </a:r>
            <a:endParaRPr sz="1800" u="sng" baseline="300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is responsible for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managing the data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of the application. It receives user input from the controller.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view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means presentation of 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application`s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in a particular format.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responds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the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user input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and performs interactions on the data model objects. The controller receives the input, optionally validates it and then passes the input to the model.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MVC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 idx="4294967295"/>
          </p:nvPr>
        </p:nvSpPr>
        <p:spPr>
          <a:xfrm>
            <a:off x="4297199" y="2218950"/>
            <a:ext cx="359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Composer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- </a:t>
            </a:r>
            <a:r>
              <a:rPr lang="en-US" sz="1800" b="1">
                <a:solidFill>
                  <a:schemeClr val="dk1"/>
                </a:solidFill>
              </a:rPr>
              <a:t>pre-built and pre-tested code segments and functionalities -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is developed and used by developers to build applications.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programmer, you don’t need to start from scratch your projects.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software framework to develop applications lets you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high-level functionality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application.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because any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low-level functionality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taken care of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the framework itself.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Framework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Advantages of using a software framework: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Assists in establishing </a:t>
            </a:r>
            <a:r>
              <a:rPr lang="en-US" sz="1800" b="1">
                <a:solidFill>
                  <a:schemeClr val="dk1"/>
                </a:solidFill>
              </a:rPr>
              <a:t>better programming practices</a:t>
            </a:r>
            <a:r>
              <a:rPr lang="en-US" sz="1800">
                <a:solidFill>
                  <a:schemeClr val="dk1"/>
                </a:solidFill>
              </a:rPr>
              <a:t> and fitting use of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1800" b="1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design patterns</a:t>
            </a:r>
            <a:endParaRPr sz="1800" b="1" u="sng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Code is </a:t>
            </a:r>
            <a:r>
              <a:rPr lang="en-US" sz="1800" b="1">
                <a:solidFill>
                  <a:schemeClr val="dk1"/>
                </a:solidFill>
              </a:rPr>
              <a:t>more secure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Duplicate and redundant code can be avoided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Helps </a:t>
            </a:r>
            <a:r>
              <a:rPr lang="en-US" sz="1800" b="1">
                <a:solidFill>
                  <a:schemeClr val="dk1"/>
                </a:solidFill>
              </a:rPr>
              <a:t>consistent </a:t>
            </a:r>
            <a:r>
              <a:rPr lang="en-US" sz="1800">
                <a:solidFill>
                  <a:schemeClr val="dk1"/>
                </a:solidFill>
              </a:rPr>
              <a:t>developing code with fewer bugs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Makes it easier to work on sophisticated technologies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One could create their software framework or contribute to open-source frameworks. Hence, there is a </a:t>
            </a:r>
            <a:r>
              <a:rPr lang="en-US" sz="1800" b="1">
                <a:solidFill>
                  <a:schemeClr val="dk1"/>
                </a:solidFill>
              </a:rPr>
              <a:t>continuous improvement in the functionality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b="1">
                <a:solidFill>
                  <a:schemeClr val="dk1"/>
                </a:solidFill>
              </a:rPr>
              <a:t>Several code segments and functionalities are pre-built and pre-tested</a:t>
            </a:r>
            <a:r>
              <a:rPr lang="en-US" sz="1800">
                <a:solidFill>
                  <a:schemeClr val="dk1"/>
                </a:solidFill>
              </a:rPr>
              <a:t>. This makes applications more reliable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</a:rPr>
              <a:t>Testing and debugging the code is a lot easier and can be done even by developers who do not own the code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b="1">
                <a:solidFill>
                  <a:schemeClr val="dk1"/>
                </a:solidFill>
              </a:rPr>
              <a:t>The time required to develop an application is reduced significantly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Framework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1013</Words>
  <Application>Microsoft Office PowerPoint</Application>
  <PresentationFormat>По избор</PresentationFormat>
  <Paragraphs>204</Paragraphs>
  <Slides>29</Slides>
  <Notes>29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29</vt:i4>
      </vt:variant>
    </vt:vector>
  </HeadingPairs>
  <TitlesOfParts>
    <vt:vector size="35" baseType="lpstr">
      <vt:lpstr>Arial</vt:lpstr>
      <vt:lpstr>Noto Sans Symbols</vt:lpstr>
      <vt:lpstr>Calibri</vt:lpstr>
      <vt:lpstr>Roboto</vt:lpstr>
      <vt:lpstr>Consolas</vt:lpstr>
      <vt:lpstr>1_SoftUni3_1</vt:lpstr>
      <vt:lpstr>MVC &amp; Laravel  intro  </vt:lpstr>
      <vt:lpstr>Table of Contents</vt:lpstr>
      <vt:lpstr>MVC </vt:lpstr>
      <vt:lpstr>Model View Controller /MVC/</vt:lpstr>
      <vt:lpstr>MVC</vt:lpstr>
      <vt:lpstr>MVC</vt:lpstr>
      <vt:lpstr>Composer </vt:lpstr>
      <vt:lpstr>Framework</vt:lpstr>
      <vt:lpstr>Framework</vt:lpstr>
      <vt:lpstr>Framework </vt:lpstr>
      <vt:lpstr>Composer</vt:lpstr>
      <vt:lpstr>Laravel </vt:lpstr>
      <vt:lpstr>Convention over configuration</vt:lpstr>
      <vt:lpstr>Simplicity</vt:lpstr>
      <vt:lpstr>Expressive, Dynamic, Simplified</vt:lpstr>
      <vt:lpstr>The Community</vt:lpstr>
      <vt:lpstr>The Community</vt:lpstr>
      <vt:lpstr>The Documentation </vt:lpstr>
      <vt:lpstr>Презентация на PowerPoint</vt:lpstr>
      <vt:lpstr>Installing Laravel</vt:lpstr>
      <vt:lpstr>Презентация на PowerPoint</vt:lpstr>
      <vt:lpstr>Презентация на PowerPoint</vt:lpstr>
      <vt:lpstr>Презентация на PowerPoint</vt:lpstr>
      <vt:lpstr>Resources</vt:lpstr>
      <vt:lpstr>Resources</vt:lpstr>
      <vt:lpstr>Folder Structure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MVC &amp; Laravel  intro  </dc:title>
  <dc:creator>Milena</dc:creator>
  <cp:lastModifiedBy>Ariel</cp:lastModifiedBy>
  <cp:revision>1</cp:revision>
  <dcterms:modified xsi:type="dcterms:W3CDTF">2020-10-05T15:52:24Z</dcterms:modified>
</cp:coreProperties>
</file>